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5" r:id="rId4"/>
    <p:sldId id="274" r:id="rId5"/>
    <p:sldId id="273" r:id="rId6"/>
    <p:sldId id="272" r:id="rId7"/>
    <p:sldId id="271" r:id="rId8"/>
    <p:sldId id="270" r:id="rId9"/>
    <p:sldId id="269" r:id="rId10"/>
    <p:sldId id="268" r:id="rId11"/>
    <p:sldId id="267" r:id="rId12"/>
    <p:sldId id="266" r:id="rId13"/>
    <p:sldId id="265" r:id="rId14"/>
    <p:sldId id="264" r:id="rId15"/>
    <p:sldId id="263" r:id="rId16"/>
    <p:sldId id="262" r:id="rId17"/>
    <p:sldId id="261" r:id="rId18"/>
    <p:sldId id="260" r:id="rId19"/>
    <p:sldId id="259" r:id="rId20"/>
    <p:sldId id="258" r:id="rId21"/>
    <p:sldId id="257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27" y="-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1" d="100"/>
        <a:sy n="5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AECA-CA7B-4577-91AA-F3A2AE794F9C}" type="datetimeFigureOut">
              <a:rPr lang="en-AU" smtClean="0"/>
              <a:t>20/05/2021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22B9-5AA7-417A-BA19-1C24916D2A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2048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AECA-CA7B-4577-91AA-F3A2AE794F9C}" type="datetimeFigureOut">
              <a:rPr lang="en-AU" smtClean="0"/>
              <a:t>20/05/2021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22B9-5AA7-417A-BA19-1C24916D2A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3112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AECA-CA7B-4577-91AA-F3A2AE794F9C}" type="datetimeFigureOut">
              <a:rPr lang="en-AU" smtClean="0"/>
              <a:t>20/05/2021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22B9-5AA7-417A-BA19-1C24916D2A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803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AECA-CA7B-4577-91AA-F3A2AE794F9C}" type="datetimeFigureOut">
              <a:rPr lang="en-AU" smtClean="0"/>
              <a:t>20/05/2021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22B9-5AA7-417A-BA19-1C24916D2A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2627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AECA-CA7B-4577-91AA-F3A2AE794F9C}" type="datetimeFigureOut">
              <a:rPr lang="en-AU" smtClean="0"/>
              <a:t>20/05/2021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22B9-5AA7-417A-BA19-1C24916D2A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842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AECA-CA7B-4577-91AA-F3A2AE794F9C}" type="datetimeFigureOut">
              <a:rPr lang="en-AU" smtClean="0"/>
              <a:t>20/05/2021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22B9-5AA7-417A-BA19-1C24916D2A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1929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AECA-CA7B-4577-91AA-F3A2AE794F9C}" type="datetimeFigureOut">
              <a:rPr lang="en-AU" smtClean="0"/>
              <a:t>20/05/2021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22B9-5AA7-417A-BA19-1C24916D2A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0920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AECA-CA7B-4577-91AA-F3A2AE794F9C}" type="datetimeFigureOut">
              <a:rPr lang="en-AU" smtClean="0"/>
              <a:t>20/05/2021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22B9-5AA7-417A-BA19-1C24916D2A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8394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AECA-CA7B-4577-91AA-F3A2AE794F9C}" type="datetimeFigureOut">
              <a:rPr lang="en-AU" smtClean="0"/>
              <a:t>20/05/2021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22B9-5AA7-417A-BA19-1C24916D2A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2154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AECA-CA7B-4577-91AA-F3A2AE794F9C}" type="datetimeFigureOut">
              <a:rPr lang="en-AU" smtClean="0"/>
              <a:t>20/05/2021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22B9-5AA7-417A-BA19-1C24916D2A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5389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AECA-CA7B-4577-91AA-F3A2AE794F9C}" type="datetimeFigureOut">
              <a:rPr lang="en-AU" smtClean="0"/>
              <a:t>20/05/2021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22B9-5AA7-417A-BA19-1C24916D2A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384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BAECA-CA7B-4577-91AA-F3A2AE794F9C}" type="datetimeFigureOut">
              <a:rPr lang="en-AU" smtClean="0"/>
              <a:t>20/05/2021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922B9-5AA7-417A-BA19-1C24916D2A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664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lliam\Documents\_ACES\DCM2021\20210519 - Crowd Management - Crowd Planning and Preparation\Slid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0538"/>
            <a:ext cx="9184305" cy="516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42623" y="699542"/>
            <a:ext cx="3860159" cy="646331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>
                <a:solidFill>
                  <a:schemeClr val="bg1"/>
                </a:solidFill>
              </a:rPr>
              <a:t>Full presentation with audio and 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live links is available from DCM website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35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William\Documents\_ACES\DCM2021\20210519 - Crowd Management - Crowd Planning and Preparation\Slide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0538"/>
            <a:ext cx="9184305" cy="516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23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Users\William\Documents\_ACES\DCM2021\20210519 - Crowd Management - Crowd Planning and Preparation\Slide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0538"/>
            <a:ext cx="9184305" cy="516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09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:\Users\William\Documents\_ACES\DCM2021\20210519 - Crowd Management - Crowd Planning and Preparation\Slide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0538"/>
            <a:ext cx="9184305" cy="516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07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C:\Users\William\Documents\_ACES\DCM2021\20210519 - Crowd Management - Crowd Planning and Preparation\Slide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0538"/>
            <a:ext cx="9184305" cy="516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9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Users\William\Documents\_ACES\DCM2021\20210519 - Crowd Management - Crowd Planning and Preparation\Slide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0538"/>
            <a:ext cx="9184305" cy="516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7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C:\Users\William\Documents\_ACES\DCM2021\20210519 - Crowd Management - Crowd Planning and Preparation\Slide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0538"/>
            <a:ext cx="9184305" cy="516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65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C:\Users\William\Documents\_ACES\DCM2021\20210519 - Crowd Management - Crowd Planning and Preparation\Slide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0538"/>
            <a:ext cx="9184305" cy="516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85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C:\Users\William\Documents\_ACES\DCM2021\20210519 - Crowd Management - Crowd Planning and Preparation\Slide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0538"/>
            <a:ext cx="9184305" cy="516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41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C:\Users\William\Documents\_ACES\DCM2021\20210519 - Crowd Management - Crowd Planning and Preparation\Slide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0538"/>
            <a:ext cx="9184305" cy="516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04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C:\Users\William\Documents\_ACES\DCM2021\20210519 - Crowd Management - Crowd Planning and Preparation\Slide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0538"/>
            <a:ext cx="9184305" cy="516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54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William\Documents\_ACES\DCM2021\20210519 - Crowd Management - Crowd Planning and Preparation\Slid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0538"/>
            <a:ext cx="9184305" cy="516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81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C:\Users\William\Documents\_ACES\DCM2021\20210519 - Crowd Management - Crowd Planning and Preparation\Slide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0538"/>
            <a:ext cx="9184305" cy="516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86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C:\Users\William\Documents\_ACES\DCM2021\20210519 - Crowd Management - Crowd Planning and Preparation\Slide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0538"/>
            <a:ext cx="9184305" cy="516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03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William\Documents\_ACES\DCM2021\20210519 - Crowd Management - Crowd Planning and Preparation\Slid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0538"/>
            <a:ext cx="9184305" cy="516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61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William\Documents\_ACES\DCM2021\20210519 - Crowd Management - Crowd Planning and Preparation\Slid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0538"/>
            <a:ext cx="9184305" cy="516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10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William\Documents\_ACES\DCM2021\20210519 - Crowd Management - Crowd Planning and Preparation\Slid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0538"/>
            <a:ext cx="9184305" cy="516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13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William\Documents\_ACES\DCM2021\20210519 - Crowd Management - Crowd Planning and Preparation\Slid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0538"/>
            <a:ext cx="9184305" cy="516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20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William\Documents\_ACES\DCM2021\20210519 - Crowd Management - Crowd Planning and Preparation\Slid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4305" cy="516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63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William\Documents\_ACES\DCM2021\20210519 - Crowd Management - Crowd Planning and Preparation\Slid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0538"/>
            <a:ext cx="9184305" cy="516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83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William\Documents\_ACES\DCM2021\20210519 - Crowd Management - Crowd Planning and Preparation\Slid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0538"/>
            <a:ext cx="9184305" cy="516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03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12</Words>
  <Application>Microsoft Office PowerPoint</Application>
  <PresentationFormat>On-screen Show (16:9)</PresentationFormat>
  <Paragraphs>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</dc:creator>
  <cp:lastModifiedBy>William</cp:lastModifiedBy>
  <cp:revision>3</cp:revision>
  <dcterms:created xsi:type="dcterms:W3CDTF">2021-05-19T22:49:13Z</dcterms:created>
  <dcterms:modified xsi:type="dcterms:W3CDTF">2021-05-20T00:16:23Z</dcterms:modified>
</cp:coreProperties>
</file>